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8" r:id="rId2"/>
    <p:sldId id="296" r:id="rId3"/>
    <p:sldId id="290" r:id="rId4"/>
    <p:sldId id="292" r:id="rId5"/>
    <p:sldId id="293" r:id="rId6"/>
    <p:sldId id="294" r:id="rId7"/>
    <p:sldId id="298" r:id="rId8"/>
    <p:sldId id="289" r:id="rId9"/>
    <p:sldId id="28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mp>
</file>

<file path=ppt/media/image11.png>
</file>

<file path=ppt/media/image12.png>
</file>

<file path=ppt/media/image13.tmp>
</file>

<file path=ppt/media/image14.tmp>
</file>

<file path=ppt/media/image2.png>
</file>

<file path=ppt/media/image3.png>
</file>

<file path=ppt/media/image4.tmp>
</file>

<file path=ppt/media/image5.tmp>
</file>

<file path=ppt/media/image6.jpeg>
</file>

<file path=ppt/media/image7.png>
</file>

<file path=ppt/media/image8.tmp>
</file>

<file path=ppt/media/image9.tmp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2561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68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324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744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1176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394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7511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9467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247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73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2855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1625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54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720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08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237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7969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5151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hyperlink" Target="https://github.com/GeoffSpielman/Hackathin_Exampl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2E4E-9263-44D7-AE79-BA7A40DAC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28995"/>
            <a:ext cx="9905998" cy="656908"/>
          </a:xfrm>
        </p:spPr>
        <p:txBody>
          <a:bodyPr/>
          <a:lstStyle/>
          <a:p>
            <a:r>
              <a:rPr lang="en-CA"/>
              <a:t>Faking Keyboard/Mouse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A61C1-C51A-4B1E-BFF6-15E044EB4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832" y="847407"/>
            <a:ext cx="9905999" cy="1615733"/>
          </a:xfrm>
        </p:spPr>
        <p:txBody>
          <a:bodyPr/>
          <a:lstStyle/>
          <a:p>
            <a:r>
              <a:rPr lang="en-CA"/>
              <a:t>Arduino Leonardo can appear as native keyboard and mouse to computer</a:t>
            </a:r>
          </a:p>
          <a:p>
            <a:r>
              <a:rPr lang="en-CA"/>
              <a:t>Sends ascii characters to mimic keystrokes to your computer (only what you see on keyboard)</a:t>
            </a:r>
          </a:p>
        </p:txBody>
      </p:sp>
      <p:pic>
        <p:nvPicPr>
          <p:cNvPr id="4" name="Picture 2" descr="Image result for caution symbol">
            <a:extLst>
              <a:ext uri="{FF2B5EF4-FFF2-40B4-BE49-F238E27FC236}">
                <a16:creationId xmlns:a16="http://schemas.microsoft.com/office/drawing/2014/main" id="{781F0BF3-ABD7-40F1-A172-4AAFDE6B6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77" y="2704108"/>
            <a:ext cx="1654592" cy="147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938076-198D-4BD3-8382-9908FDCB9B06}"/>
              </a:ext>
            </a:extLst>
          </p:cNvPr>
          <p:cNvSpPr txBox="1">
            <a:spLocks/>
          </p:cNvSpPr>
          <p:nvPr/>
        </p:nvSpPr>
        <p:spPr>
          <a:xfrm>
            <a:off x="1552892" y="2653639"/>
            <a:ext cx="10387648" cy="1948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/>
              <a:t>If you’re constantly mimic mouse and keyboard inputs, it will be very difficult to program your board again</a:t>
            </a:r>
          </a:p>
          <a:p>
            <a:pPr lvl="1"/>
            <a:r>
              <a:rPr lang="en-CA" sz="1800"/>
              <a:t>I recommend using a button to toggle on and off this ability</a:t>
            </a:r>
          </a:p>
          <a:p>
            <a:pPr lvl="1"/>
            <a:r>
              <a:rPr lang="en-CA" sz="1800"/>
              <a:t>Print to the serial monitor what you </a:t>
            </a:r>
            <a:r>
              <a:rPr lang="en-CA" sz="1800" i="1"/>
              <a:t>would</a:t>
            </a:r>
            <a:r>
              <a:rPr lang="en-CA" sz="1800"/>
              <a:t> do and check it first -&gt; Serial.println() is your friend</a:t>
            </a:r>
            <a:r>
              <a:rPr lang="en-CA" sz="1800">
                <a:sym typeface="Wingdings" panose="05000000000000000000" pitchFamily="2" charset="2"/>
              </a:rPr>
              <a:t></a:t>
            </a:r>
            <a:endParaRPr lang="en-CA" sz="18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247123-0A98-4913-AA76-D16C743BE417}"/>
              </a:ext>
            </a:extLst>
          </p:cNvPr>
          <p:cNvSpPr txBox="1">
            <a:spLocks/>
          </p:cNvSpPr>
          <p:nvPr/>
        </p:nvSpPr>
        <p:spPr>
          <a:xfrm>
            <a:off x="874712" y="4406237"/>
            <a:ext cx="9905999" cy="874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/>
              <a:t>Use the Keyboard and Mouse libraries</a:t>
            </a:r>
          </a:p>
        </p:txBody>
      </p:sp>
      <p:pic>
        <p:nvPicPr>
          <p:cNvPr id="8" name="Picture 7" descr="Screen Clipping">
            <a:extLst>
              <a:ext uri="{FF2B5EF4-FFF2-40B4-BE49-F238E27FC236}">
                <a16:creationId xmlns:a16="http://schemas.microsoft.com/office/drawing/2014/main" id="{46A4051A-65BE-49F2-9A84-84E9B245A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704" y="4901537"/>
            <a:ext cx="1463910" cy="1829888"/>
          </a:xfrm>
          <a:prstGeom prst="rect">
            <a:avLst/>
          </a:prstGeom>
        </p:spPr>
      </p:pic>
      <p:pic>
        <p:nvPicPr>
          <p:cNvPr id="10" name="Picture 9" descr="Screen Clipping">
            <a:extLst>
              <a:ext uri="{FF2B5EF4-FFF2-40B4-BE49-F238E27FC236}">
                <a16:creationId xmlns:a16="http://schemas.microsoft.com/office/drawing/2014/main" id="{F8A6E345-7665-4167-9D11-3847BB1589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272" y="4529245"/>
            <a:ext cx="1699213" cy="220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8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855BB-A928-4F88-8116-63550D886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5" r="18109"/>
          <a:stretch/>
        </p:blipFill>
        <p:spPr>
          <a:xfrm rot="5400000">
            <a:off x="3027814" y="-443102"/>
            <a:ext cx="6182721" cy="831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9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680D467-530D-4D9D-B767-CCA4BE61AB44}"/>
              </a:ext>
            </a:extLst>
          </p:cNvPr>
          <p:cNvGrpSpPr/>
          <p:nvPr/>
        </p:nvGrpSpPr>
        <p:grpSpPr>
          <a:xfrm>
            <a:off x="1310229" y="678707"/>
            <a:ext cx="10438559" cy="6155114"/>
            <a:chOff x="1310229" y="760595"/>
            <a:chExt cx="10438559" cy="615511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CBEFF98-ECA0-4A91-8CE3-8806D50DF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5978" y="760595"/>
              <a:ext cx="7926627" cy="609740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123D7E-9E69-4590-B55C-A70F84823BF1}"/>
                </a:ext>
              </a:extLst>
            </p:cNvPr>
            <p:cNvSpPr txBox="1"/>
            <p:nvPr/>
          </p:nvSpPr>
          <p:spPr>
            <a:xfrm>
              <a:off x="1432963" y="4609767"/>
              <a:ext cx="135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/>
                <a:t>Left Button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D959BE-75DC-4F40-8D83-383B5F53F9D5}"/>
                </a:ext>
              </a:extLst>
            </p:cNvPr>
            <p:cNvSpPr txBox="1"/>
            <p:nvPr/>
          </p:nvSpPr>
          <p:spPr>
            <a:xfrm>
              <a:off x="1310229" y="4095057"/>
              <a:ext cx="1353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/>
                <a:t>Right Button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6386DE9-33B6-4360-AAD5-717C90CFB6CE}"/>
                </a:ext>
              </a:extLst>
            </p:cNvPr>
            <p:cNvCxnSpPr>
              <a:cxnSpLocks/>
            </p:cNvCxnSpPr>
            <p:nvPr/>
          </p:nvCxnSpPr>
          <p:spPr>
            <a:xfrm>
              <a:off x="2540510" y="4367284"/>
              <a:ext cx="1349103" cy="70443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D531F74-1C2B-4D2E-9BC7-E7371A7E9D3D}"/>
                </a:ext>
              </a:extLst>
            </p:cNvPr>
            <p:cNvCxnSpPr>
              <a:cxnSpLocks/>
            </p:cNvCxnSpPr>
            <p:nvPr/>
          </p:nvCxnSpPr>
          <p:spPr>
            <a:xfrm>
              <a:off x="2540510" y="4831307"/>
              <a:ext cx="551818" cy="2575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0EAC43-C775-4E52-A255-AA4F8E3C8E26}"/>
                </a:ext>
              </a:extLst>
            </p:cNvPr>
            <p:cNvSpPr txBox="1"/>
            <p:nvPr/>
          </p:nvSpPr>
          <p:spPr>
            <a:xfrm>
              <a:off x="4405371" y="6546377"/>
              <a:ext cx="2628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bg1"/>
                  </a:solidFill>
                </a:rPr>
                <a:t>Pull-Down Resistor (10 K</a:t>
              </a:r>
              <a:r>
                <a:rPr lang="el-GR">
                  <a:solidFill>
                    <a:schemeClr val="bg1"/>
                  </a:solidFill>
                </a:rPr>
                <a:t>Ω</a:t>
              </a:r>
              <a:r>
                <a:rPr lang="en-CA" dirty="0">
                  <a:solidFill>
                    <a:schemeClr val="bg1"/>
                  </a:solidFill>
                </a:rPr>
                <a:t>)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7110F01-48AF-40CB-961F-11DC2137A66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9045" y="6148316"/>
              <a:ext cx="375314" cy="45037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376B95-D9E2-4F40-A944-FA54AB5C4329}"/>
                </a:ext>
              </a:extLst>
            </p:cNvPr>
            <p:cNvSpPr txBox="1"/>
            <p:nvPr/>
          </p:nvSpPr>
          <p:spPr>
            <a:xfrm>
              <a:off x="10923500" y="4775403"/>
              <a:ext cx="825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/>
                <a:t>220</a:t>
              </a:r>
              <a:r>
                <a:rPr lang="el-GR"/>
                <a:t> Ω</a:t>
              </a:r>
              <a:r>
                <a:rPr lang="en-CA"/>
                <a:t> </a:t>
              </a:r>
              <a:endParaRPr lang="en-CA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35FF59F-F198-4015-BE61-978ECECDF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24783" y="5088831"/>
              <a:ext cx="429904" cy="16555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3789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C546B2-CA69-4520-BDE0-FE942FFE09FF}"/>
              </a:ext>
            </a:extLst>
          </p:cNvPr>
          <p:cNvSpPr/>
          <p:nvPr/>
        </p:nvSpPr>
        <p:spPr>
          <a:xfrm>
            <a:off x="1346128" y="739970"/>
            <a:ext cx="76193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>
                <a:hlinkClick r:id="rId2"/>
              </a:rPr>
              <a:t>https://github.com/GeoffSpielman/Hackathin_Examples</a:t>
            </a:r>
            <a:endParaRPr lang="en-CA" sz="2400"/>
          </a:p>
          <a:p>
            <a:r>
              <a:rPr lang="en-CA" sz="2400"/>
              <a:t>or search GitHub for ‘Hackathin_Examples’ </a:t>
            </a:r>
          </a:p>
        </p:txBody>
      </p:sp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E68F292A-D10D-42EB-B55F-C70F5FB42F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720" y="1747279"/>
            <a:ext cx="8915821" cy="4802203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50BBCF0D-D2CD-4D52-866B-F2C9A15C7048}"/>
              </a:ext>
            </a:extLst>
          </p:cNvPr>
          <p:cNvSpPr/>
          <p:nvPr/>
        </p:nvSpPr>
        <p:spPr>
          <a:xfrm>
            <a:off x="796231" y="3592690"/>
            <a:ext cx="1271239" cy="8474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831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B34281D0-4B31-46F8-B61A-76A3C4460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962" y="834457"/>
            <a:ext cx="8496614" cy="5706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F27195-223F-42B4-998B-4845F8BCACBB}"/>
              </a:ext>
            </a:extLst>
          </p:cNvPr>
          <p:cNvSpPr txBox="1"/>
          <p:nvPr/>
        </p:nvSpPr>
        <p:spPr>
          <a:xfrm>
            <a:off x="803110" y="3811498"/>
            <a:ext cx="1196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Important!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F09373F-5B4F-4650-B79F-9EEB55A0AD9A}"/>
              </a:ext>
            </a:extLst>
          </p:cNvPr>
          <p:cNvCxnSpPr>
            <a:cxnSpLocks/>
          </p:cNvCxnSpPr>
          <p:nvPr/>
        </p:nvCxnSpPr>
        <p:spPr>
          <a:xfrm flipV="1">
            <a:off x="1685499" y="2149522"/>
            <a:ext cx="1091820" cy="15380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8C564A-0647-4F1B-81EB-98387EB46838}"/>
              </a:ext>
            </a:extLst>
          </p:cNvPr>
          <p:cNvCxnSpPr>
            <a:cxnSpLocks/>
          </p:cNvCxnSpPr>
          <p:nvPr/>
        </p:nvCxnSpPr>
        <p:spPr>
          <a:xfrm>
            <a:off x="1685499" y="4345063"/>
            <a:ext cx="1255594" cy="148852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15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697F7D8B-6C59-4B1E-9006-5E378C65F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71" y="623130"/>
            <a:ext cx="9661712" cy="614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6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5575-C3FF-48A7-ABBA-234AD768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8" y="-54591"/>
            <a:ext cx="9905998" cy="677721"/>
          </a:xfrm>
        </p:spPr>
        <p:txBody>
          <a:bodyPr/>
          <a:lstStyle/>
          <a:p>
            <a:r>
              <a:rPr lang="en-CA"/>
              <a:t>Example</a:t>
            </a:r>
          </a:p>
        </p:txBody>
      </p:sp>
      <p:pic>
        <p:nvPicPr>
          <p:cNvPr id="1026" name="Picture 2" descr="Image result for graphics screen coordinate system">
            <a:extLst>
              <a:ext uri="{FF2B5EF4-FFF2-40B4-BE49-F238E27FC236}">
                <a16:creationId xmlns:a16="http://schemas.microsoft.com/office/drawing/2014/main" id="{DD5E3CDB-BFDE-4DB2-9CF8-4D7D85BAC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003" y="837876"/>
            <a:ext cx="7784248" cy="56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3A4B60-ACBC-4055-B7B8-740BD13DC017}"/>
              </a:ext>
            </a:extLst>
          </p:cNvPr>
          <p:cNvSpPr/>
          <p:nvPr/>
        </p:nvSpPr>
        <p:spPr>
          <a:xfrm>
            <a:off x="2835944" y="6570092"/>
            <a:ext cx="107749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/>
              <a:t>Image: http://programarcadegames.com/chapters/05_intro_to_graphics/Computer_coordinates_2D.png</a:t>
            </a:r>
          </a:p>
        </p:txBody>
      </p:sp>
    </p:spTree>
    <p:extLst>
      <p:ext uri="{BB962C8B-B14F-4D97-AF65-F5344CB8AC3E}">
        <p14:creationId xmlns:p14="http://schemas.microsoft.com/office/powerpoint/2010/main" val="2131823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eyboard_Mouse_Working_Compressed">
            <a:hlinkClick r:id="" action="ppaction://media"/>
            <a:extLst>
              <a:ext uri="{FF2B5EF4-FFF2-40B4-BE49-F238E27FC236}">
                <a16:creationId xmlns:a16="http://schemas.microsoft.com/office/drawing/2014/main" id="{7297C30F-5564-4A65-A645-6B0F4F979D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2154" y="78943"/>
            <a:ext cx="3732500" cy="6635226"/>
          </a:xfrm>
        </p:spPr>
      </p:pic>
    </p:spTree>
    <p:extLst>
      <p:ext uri="{BB962C8B-B14F-4D97-AF65-F5344CB8AC3E}">
        <p14:creationId xmlns:p14="http://schemas.microsoft.com/office/powerpoint/2010/main" val="54103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6396C-3398-489F-BD5D-A1EB625D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004" y="0"/>
            <a:ext cx="9905998" cy="780079"/>
          </a:xfrm>
        </p:spPr>
        <p:txBody>
          <a:bodyPr/>
          <a:lstStyle/>
          <a:p>
            <a:r>
              <a:rPr lang="en-CA" dirty="0"/>
              <a:t>Side Note: Printing things in Setup()</a:t>
            </a:r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50070FD8-FC4B-4938-A020-F8B53B0994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31"/>
          <a:stretch/>
        </p:blipFill>
        <p:spPr>
          <a:xfrm>
            <a:off x="2485591" y="1768200"/>
            <a:ext cx="7326823" cy="2251576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440D6415-6DE5-4A4B-9815-4EDC6F793E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80"/>
          <a:stretch/>
        </p:blipFill>
        <p:spPr>
          <a:xfrm>
            <a:off x="2485591" y="4047072"/>
            <a:ext cx="7326823" cy="14585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3488EC-1EF3-4D89-8E8E-E8295A74DB27}"/>
              </a:ext>
            </a:extLst>
          </p:cNvPr>
          <p:cNvSpPr/>
          <p:nvPr/>
        </p:nvSpPr>
        <p:spPr>
          <a:xfrm>
            <a:off x="777923" y="823402"/>
            <a:ext cx="105633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Unlike the Uno, the Leonardo won't restart your sketch when you open a serial port on the 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you won't see serial data that's already been sent to the computer  (i.e. data sent in the setup() function)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Solution: wait until a serial connection is established before continuing with code</a:t>
            </a:r>
          </a:p>
          <a:p>
            <a:endParaRPr lang="en-CA" dirty="0"/>
          </a:p>
        </p:txBody>
      </p:sp>
      <p:pic>
        <p:nvPicPr>
          <p:cNvPr id="5122" name="Picture 2" descr="Image result for caution symbol">
            <a:extLst>
              <a:ext uri="{FF2B5EF4-FFF2-40B4-BE49-F238E27FC236}">
                <a16:creationId xmlns:a16="http://schemas.microsoft.com/office/drawing/2014/main" id="{BD6E5C61-7B63-483B-BBD4-54C4A4740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861" y="2598464"/>
            <a:ext cx="228498" cy="203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caution symbol">
            <a:extLst>
              <a:ext uri="{FF2B5EF4-FFF2-40B4-BE49-F238E27FC236}">
                <a16:creationId xmlns:a16="http://schemas.microsoft.com/office/drawing/2014/main" id="{DA1DF62C-1D91-477A-88AE-B1D007F74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502" y="5532967"/>
            <a:ext cx="1412100" cy="126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F5F628-C3D4-43FC-8293-20537431F0F2}"/>
              </a:ext>
            </a:extLst>
          </p:cNvPr>
          <p:cNvSpPr/>
          <p:nvPr/>
        </p:nvSpPr>
        <p:spPr>
          <a:xfrm>
            <a:off x="2636913" y="5701314"/>
            <a:ext cx="105633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You will not get past this line unless the Arduino makes a serial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You MUST have the Serial Monitor open on your computer to move past this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If you don’t, you won’t get into the main loop and nothing will work</a:t>
            </a:r>
          </a:p>
        </p:txBody>
      </p:sp>
    </p:spTree>
    <p:extLst>
      <p:ext uri="{BB962C8B-B14F-4D97-AF65-F5344CB8AC3E}">
        <p14:creationId xmlns:p14="http://schemas.microsoft.com/office/powerpoint/2010/main" val="4165318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637</TotalTime>
  <Words>267</Words>
  <Application>Microsoft Office PowerPoint</Application>
  <PresentationFormat>Widescreen</PresentationFormat>
  <Paragraphs>28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Circuit</vt:lpstr>
      <vt:lpstr>Faking Keyboard/Mouse Input</vt:lpstr>
      <vt:lpstr>Example</vt:lpstr>
      <vt:lpstr>Example</vt:lpstr>
      <vt:lpstr>Example</vt:lpstr>
      <vt:lpstr>Example</vt:lpstr>
      <vt:lpstr>Example</vt:lpstr>
      <vt:lpstr>Example</vt:lpstr>
      <vt:lpstr>PowerPoint Presentation</vt:lpstr>
      <vt:lpstr>Side Note: Printing things in Setup()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Spielman</dc:creator>
  <cp:lastModifiedBy>Geoff Spielman</cp:lastModifiedBy>
  <cp:revision>188</cp:revision>
  <dcterms:created xsi:type="dcterms:W3CDTF">2017-10-15T22:37:51Z</dcterms:created>
  <dcterms:modified xsi:type="dcterms:W3CDTF">2017-11-08T03:26:30Z</dcterms:modified>
</cp:coreProperties>
</file>

<file path=docProps/thumbnail.jpeg>
</file>